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</p:sldIdLst>
  <p:sldSz cx="24384000" cy="13716000"/>
  <p:notesSz cx="6858000" cy="9144000"/>
  <p:embeddedFontLst>
    <p:embeddedFont>
      <p:font typeface="NanumBarunGothic Bold" panose="020B0600000101010101" charset="-127"/>
      <p:regular r:id="rId5"/>
      <p:bold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883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0" y="12369800"/>
            <a:ext cx="20231100" cy="254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429000" y="4127500"/>
            <a:ext cx="17526000" cy="2984500"/>
          </a:xfrm>
          <a:prstGeom prst="rect">
            <a:avLst/>
          </a:prstGeom>
        </p:spPr>
        <p:txBody>
          <a:bodyPr lIns="0" tIns="113707" rIns="0" bIns="0" rtlCol="0" anchor="t"/>
          <a:lstStyle/>
          <a:p>
            <a:pPr lvl="0" algn="ctr">
              <a:lnSpc>
                <a:spcPct val="102089"/>
              </a:lnSpc>
            </a:pPr>
            <a:r>
              <a:rPr lang="ko-KR" sz="12224" b="0" i="0" u="none" strike="noStrike" spc="122">
                <a:solidFill>
                  <a:srgbClr val="000000"/>
                </a:solidFill>
                <a:ea typeface="NanumBarunGothic Bold"/>
              </a:rPr>
              <a:t>던전</a:t>
            </a:r>
            <a:r>
              <a:rPr lang="en-US" sz="12224" b="0" i="0" u="none" strike="noStrike" spc="122">
                <a:solidFill>
                  <a:srgbClr val="000000"/>
                </a:solidFill>
                <a:latin typeface="NanumBarunGothic Bold"/>
              </a:rPr>
              <a:t> </a:t>
            </a:r>
            <a:r>
              <a:rPr lang="ko-KR" sz="12224" b="0" i="0" u="none" strike="noStrike" spc="122">
                <a:solidFill>
                  <a:srgbClr val="000000"/>
                </a:solidFill>
                <a:ea typeface="NanumBarunGothic Bold"/>
              </a:rPr>
              <a:t>농부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94800" y="6692900"/>
            <a:ext cx="6807200" cy="8255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-US" sz="4642" b="0" i="0" u="none" strike="noStrike">
                <a:solidFill>
                  <a:srgbClr val="000000"/>
                </a:solidFill>
                <a:latin typeface="NanumBarunGothic"/>
              </a:rPr>
              <a:t>20221840 </a:t>
            </a:r>
            <a:r>
              <a:rPr lang="ko-KR" sz="4642" b="0" i="0" u="none" strike="noStrike">
                <a:solidFill>
                  <a:srgbClr val="000000"/>
                </a:solidFill>
                <a:ea typeface="NanumBarunGothic"/>
              </a:rPr>
              <a:t>김용현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2349500"/>
            <a:ext cx="23050500" cy="25400"/>
          </a:xfrm>
          <a:prstGeom prst="rect">
            <a:avLst/>
          </a:prstGeom>
        </p:spPr>
      </p:pic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3850519"/>
              </p:ext>
            </p:extLst>
          </p:nvPr>
        </p:nvGraphicFramePr>
        <p:xfrm>
          <a:off x="508000" y="2563728"/>
          <a:ext cx="23494998" cy="10771270"/>
        </p:xfrm>
        <a:graphic>
          <a:graphicData uri="http://schemas.openxmlformats.org/drawingml/2006/table">
            <a:tbl>
              <a:tblPr/>
              <a:tblGrid>
                <a:gridCol w="39158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31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316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158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56177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199" b="0" i="0" u="none" strike="noStrike">
                          <a:solidFill>
                            <a:srgbClr val="000000"/>
                          </a:solidFill>
                          <a:ea typeface="NanumBarunGothic"/>
                        </a:rPr>
                        <a:t>주차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333" b="1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예상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333" b="1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결과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333" b="1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진행률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9795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3333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1</a:t>
                      </a:r>
                      <a:r>
                        <a:rPr lang="ko-KR" sz="3333" b="1" i="0" u="none" strike="noStrike">
                          <a:solidFill>
                            <a:srgbClr val="000000"/>
                          </a:solidFill>
                          <a:ea typeface="NanumBarunGothic"/>
                        </a:rPr>
                        <a:t>주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리소스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수집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,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마을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기본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구성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리소스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수집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,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마을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기본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구성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 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완료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199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100%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7886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3333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2</a:t>
                      </a:r>
                      <a:r>
                        <a:rPr lang="ko-KR" sz="3333" b="1" i="0" u="none" strike="noStrike">
                          <a:solidFill>
                            <a:srgbClr val="000000"/>
                          </a:solidFill>
                          <a:ea typeface="NanumBarunGothic"/>
                        </a:rPr>
                        <a:t>주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캐릭터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구현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캐릭터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구현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완료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199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100%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11604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3333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3</a:t>
                      </a:r>
                      <a:r>
                        <a:rPr lang="ko-KR" sz="3333" b="1" i="0" u="none" strike="noStrike">
                          <a:solidFill>
                            <a:srgbClr val="000000"/>
                          </a:solidFill>
                          <a:ea typeface="NanumBarunGothic"/>
                        </a:rPr>
                        <a:t>주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농사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시스템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구현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농사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시스템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구현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완료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(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작물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추가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예정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)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199" b="1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90%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60451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3333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4</a:t>
                      </a:r>
                      <a:r>
                        <a:rPr lang="ko-KR" sz="3333" b="1" i="0" u="none" strike="noStrike">
                          <a:solidFill>
                            <a:srgbClr val="000000"/>
                          </a:solidFill>
                          <a:ea typeface="NanumBarunGothic"/>
                        </a:rPr>
                        <a:t>주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던전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맵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생성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및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전투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시스템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구현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7859"/>
                        </a:lnSpc>
                        <a:defRPr/>
                      </a:pP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던전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맵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생성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완료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,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전투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시스템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 err="1">
                          <a:solidFill>
                            <a:srgbClr val="000000"/>
                          </a:solidFill>
                          <a:ea typeface="NanumBarunGothic"/>
                        </a:rPr>
                        <a:t>미구현</a:t>
                      </a:r>
                      <a:endParaRPr lang="en-US" sz="1100" dirty="0"/>
                    </a:p>
                    <a:p>
                      <a:pPr lvl="0" algn="ctr">
                        <a:lnSpc>
                          <a:spcPct val="117859"/>
                        </a:lnSpc>
                      </a:pPr>
                      <a:r>
                        <a:rPr lang="ko-KR" sz="3199" b="0" i="0" u="none" strike="noStrike" dirty="0">
                          <a:solidFill>
                            <a:srgbClr val="FC5230"/>
                          </a:solidFill>
                          <a:ea typeface="NanumBarunGothic"/>
                        </a:rPr>
                        <a:t>몬스터</a:t>
                      </a:r>
                      <a:r>
                        <a:rPr lang="en-US" sz="3199" b="0" i="0" u="none" strike="noStrike" dirty="0">
                          <a:solidFill>
                            <a:srgbClr val="FC523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FC5230"/>
                          </a:solidFill>
                          <a:ea typeface="NanumBarunGothic"/>
                        </a:rPr>
                        <a:t>좀비</a:t>
                      </a:r>
                      <a:r>
                        <a:rPr lang="en-US" sz="3199" b="0" i="0" u="none" strike="noStrike" dirty="0">
                          <a:solidFill>
                            <a:srgbClr val="FC5230"/>
                          </a:solidFill>
                          <a:latin typeface="NanumBarunGothic"/>
                        </a:rPr>
                        <a:t> -&gt; </a:t>
                      </a:r>
                      <a:r>
                        <a:rPr lang="ko-KR" sz="3199" b="0" i="0" u="none" strike="noStrike" dirty="0" err="1">
                          <a:solidFill>
                            <a:srgbClr val="FC5230"/>
                          </a:solidFill>
                          <a:ea typeface="NanumBarunGothic"/>
                        </a:rPr>
                        <a:t>고블린으로</a:t>
                      </a:r>
                      <a:r>
                        <a:rPr lang="en-US" sz="3199" b="0" i="0" u="none" strike="noStrike" dirty="0">
                          <a:solidFill>
                            <a:srgbClr val="FC523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FC5230"/>
                          </a:solidFill>
                          <a:ea typeface="NanumBarunGothic"/>
                        </a:rPr>
                        <a:t>수정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199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70%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39795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3333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5</a:t>
                      </a:r>
                      <a:r>
                        <a:rPr lang="ko-KR" sz="3333" b="1" i="0" u="none" strike="noStrike">
                          <a:solidFill>
                            <a:srgbClr val="000000"/>
                          </a:solidFill>
                          <a:ea typeface="NanumBarunGothic"/>
                        </a:rPr>
                        <a:t>주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인벤토리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시스템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설계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199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0%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39795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3333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6</a:t>
                      </a:r>
                      <a:r>
                        <a:rPr lang="ko-KR" sz="3333" b="1" i="0" u="none" strike="noStrike">
                          <a:solidFill>
                            <a:srgbClr val="000000"/>
                          </a:solidFill>
                          <a:ea typeface="NanumBarunGothic"/>
                        </a:rPr>
                        <a:t>주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NPC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퀘스트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시스템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구현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199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0%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39795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3333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7</a:t>
                      </a:r>
                      <a:r>
                        <a:rPr lang="ko-KR" sz="3333" b="1" i="0" u="none" strike="noStrike">
                          <a:solidFill>
                            <a:srgbClr val="000000"/>
                          </a:solidFill>
                          <a:ea typeface="NanumBarunGothic"/>
                        </a:rPr>
                        <a:t>주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무기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강화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,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최종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보스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전투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구현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199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0%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39795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3333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8</a:t>
                      </a:r>
                      <a:r>
                        <a:rPr lang="ko-KR" sz="3333" b="1" i="0" u="none" strike="noStrike">
                          <a:solidFill>
                            <a:srgbClr val="000000"/>
                          </a:solidFill>
                          <a:ea typeface="NanumBarunGothic"/>
                        </a:rPr>
                        <a:t>주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UI ,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하루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루프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구현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199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0%</a:t>
                      </a:r>
                      <a:endParaRPr lang="en-US" sz="110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56177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3333" b="1" i="0" u="none" strike="noStrike">
                          <a:solidFill>
                            <a:srgbClr val="000000"/>
                          </a:solidFill>
                          <a:latin typeface="NanumBarunGothic"/>
                        </a:rPr>
                        <a:t>9</a:t>
                      </a:r>
                      <a:r>
                        <a:rPr lang="ko-KR" sz="3333" b="1" i="0" u="none" strike="noStrike">
                          <a:solidFill>
                            <a:srgbClr val="000000"/>
                          </a:solidFill>
                          <a:ea typeface="NanumBarunGothic"/>
                        </a:rPr>
                        <a:t>주</a:t>
                      </a:r>
                      <a:endParaRPr lang="en-US" sz="110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EEEE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버그</a:t>
                      </a:r>
                      <a:r>
                        <a:rPr lang="en-US" sz="3199" b="0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 </a:t>
                      </a:r>
                      <a:r>
                        <a:rPr lang="ko-KR" sz="3199" b="0" i="0" u="none" strike="noStrike" dirty="0">
                          <a:solidFill>
                            <a:srgbClr val="000000"/>
                          </a:solidFill>
                          <a:ea typeface="NanumBarunGothic"/>
                        </a:rPr>
                        <a:t>수정</a:t>
                      </a:r>
                      <a:endParaRPr lang="en-US" sz="1100" dirty="0"/>
                    </a:p>
                  </a:txBody>
                  <a:tcPr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" sz="3199" b="1" i="0" u="none" strike="noStrike" dirty="0">
                          <a:solidFill>
                            <a:srgbClr val="000000"/>
                          </a:solidFill>
                          <a:latin typeface="NanumBarunGothic"/>
                        </a:rPr>
                        <a:t>0%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solidFill>
                        <a:srgbClr val="C2C2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18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1257300" y="927100"/>
            <a:ext cx="18021300" cy="1231900"/>
          </a:xfrm>
          <a:prstGeom prst="rect">
            <a:avLst/>
          </a:prstGeom>
        </p:spPr>
        <p:txBody>
          <a:bodyPr lIns="0" tIns="74845" rIns="0" bIns="0" rtlCol="0" anchor="t"/>
          <a:lstStyle/>
          <a:p>
            <a:pPr lvl="0" algn="l">
              <a:lnSpc>
                <a:spcPct val="102089"/>
              </a:lnSpc>
            </a:pPr>
            <a:r>
              <a:rPr lang="ko-KR" sz="6933" b="1" i="0" u="none" strike="noStrike" spc="69" dirty="0">
                <a:solidFill>
                  <a:srgbClr val="000000"/>
                </a:solidFill>
                <a:ea typeface="NanumBarunGothic"/>
              </a:rPr>
              <a:t>개발</a:t>
            </a:r>
            <a:r>
              <a:rPr lang="en-US" sz="6933" b="1" i="0" u="none" strike="noStrike" spc="69" dirty="0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6933" b="1" i="0" u="none" strike="noStrike" spc="69" dirty="0">
                <a:solidFill>
                  <a:srgbClr val="000000"/>
                </a:solidFill>
                <a:ea typeface="NanumBarunGothic"/>
              </a:rPr>
              <a:t>계획</a:t>
            </a:r>
            <a:r>
              <a:rPr lang="en-US" sz="6933" b="1" i="0" u="none" strike="noStrike" spc="69" dirty="0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6933" b="1" i="0" u="none" strike="noStrike" spc="69" dirty="0">
                <a:solidFill>
                  <a:srgbClr val="000000"/>
                </a:solidFill>
                <a:ea typeface="NanumBarunGothic"/>
              </a:rPr>
              <a:t>대비</a:t>
            </a:r>
            <a:r>
              <a:rPr lang="en-US" sz="6933" b="1" i="0" u="none" strike="noStrike" spc="69" dirty="0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6933" b="1" i="0" u="none" strike="noStrike" spc="69" dirty="0">
                <a:solidFill>
                  <a:srgbClr val="000000"/>
                </a:solidFill>
                <a:ea typeface="NanumBarunGothic"/>
              </a:rPr>
              <a:t>현재</a:t>
            </a:r>
            <a:r>
              <a:rPr lang="en-US" sz="6933" b="1" i="0" u="none" strike="noStrike" spc="69" dirty="0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6933" b="1" i="0" u="none" strike="noStrike" spc="69" dirty="0">
                <a:solidFill>
                  <a:srgbClr val="000000"/>
                </a:solidFill>
                <a:ea typeface="NanumBarunGothic"/>
              </a:rPr>
              <a:t>진행</a:t>
            </a:r>
            <a:r>
              <a:rPr lang="en-US" sz="6933" b="1" i="0" u="none" strike="noStrike" spc="69" dirty="0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6933" b="1" i="0" u="none" strike="noStrike" spc="69" dirty="0">
                <a:solidFill>
                  <a:srgbClr val="000000"/>
                </a:solidFill>
                <a:ea typeface="NanumBarunGothic"/>
              </a:rPr>
              <a:t>상황</a:t>
            </a:r>
            <a:r>
              <a:rPr lang="en-US" altLang="ko-KR" sz="6933" b="1" i="0" u="none" strike="noStrike" spc="69" dirty="0">
                <a:solidFill>
                  <a:srgbClr val="000000"/>
                </a:solidFill>
                <a:ea typeface="NanumBarunGothic"/>
              </a:rPr>
              <a:t> (</a:t>
            </a:r>
            <a:r>
              <a:rPr lang="ko-KR" altLang="en-US" sz="6933" b="1" i="0" u="none" strike="noStrike" spc="69" dirty="0">
                <a:solidFill>
                  <a:srgbClr val="000000"/>
                </a:solidFill>
                <a:ea typeface="NanumBarunGothic"/>
              </a:rPr>
              <a:t>평균 </a:t>
            </a:r>
            <a:r>
              <a:rPr lang="en-US" altLang="ko-KR" sz="6933" b="1" i="0" u="none" strike="noStrike" spc="69" dirty="0">
                <a:solidFill>
                  <a:srgbClr val="000000"/>
                </a:solidFill>
                <a:ea typeface="NanumBarunGothic"/>
              </a:rPr>
              <a:t>90%)</a:t>
            </a:r>
            <a:r>
              <a:rPr lang="ko-KR" altLang="en-US" sz="6933" b="1" i="0" u="none" strike="noStrike" spc="69" dirty="0">
                <a:solidFill>
                  <a:srgbClr val="000000"/>
                </a:solidFill>
                <a:ea typeface="NanumBarunGothic"/>
              </a:rPr>
              <a:t> </a:t>
            </a:r>
            <a:endParaRPr lang="ko-KR" sz="6933" b="1" i="0" u="none" strike="noStrike" spc="69" dirty="0">
              <a:solidFill>
                <a:srgbClr val="000000"/>
              </a:solidFill>
              <a:ea typeface="NanumBarun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900" y="2349500"/>
            <a:ext cx="23050500" cy="254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57300" y="927100"/>
            <a:ext cx="10109200" cy="1600200"/>
          </a:xfrm>
          <a:prstGeom prst="rect">
            <a:avLst/>
          </a:prstGeom>
        </p:spPr>
        <p:txBody>
          <a:bodyPr lIns="0" tIns="74845" rIns="0" bIns="0" rtlCol="0" anchor="t"/>
          <a:lstStyle/>
          <a:p>
            <a:pPr lvl="0" algn="l">
              <a:lnSpc>
                <a:spcPct val="102089"/>
              </a:lnSpc>
            </a:pPr>
            <a:r>
              <a:rPr lang="en-US" sz="6933" b="1" i="0" u="none" strike="noStrike" spc="69">
                <a:solidFill>
                  <a:srgbClr val="000000"/>
                </a:solidFill>
                <a:latin typeface="NanumBarunGothic"/>
              </a:rPr>
              <a:t>github </a:t>
            </a:r>
            <a:r>
              <a:rPr lang="ko-KR" sz="6933" b="1" i="0" u="none" strike="noStrike" spc="69">
                <a:solidFill>
                  <a:srgbClr val="000000"/>
                </a:solidFill>
                <a:ea typeface="NanumBarunGothic"/>
              </a:rPr>
              <a:t>커밋</a:t>
            </a:r>
            <a:r>
              <a:rPr lang="en-US" sz="6933" b="1" i="0" u="none" strike="noStrike" spc="69">
                <a:solidFill>
                  <a:srgbClr val="000000"/>
                </a:solidFill>
                <a:latin typeface="NanumBarunGothic"/>
              </a:rPr>
              <a:t> </a:t>
            </a:r>
            <a:r>
              <a:rPr lang="ko-KR" sz="6933" b="1" i="0" u="none" strike="noStrike" spc="69">
                <a:solidFill>
                  <a:srgbClr val="000000"/>
                </a:solidFill>
                <a:ea typeface="NanumBarunGothic"/>
              </a:rPr>
              <a:t>통계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0" y="2832100"/>
            <a:ext cx="23177500" cy="10566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128</Words>
  <Application>Microsoft Office PowerPoint</Application>
  <PresentationFormat>사용자 지정</PresentationFormat>
  <Paragraphs>40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Calibri</vt:lpstr>
      <vt:lpstr>NanumBarunGothic Bold</vt:lpstr>
      <vt:lpstr>Arial</vt:lpstr>
      <vt:lpstr>NanumBarunGothic</vt:lpstr>
      <vt:lpstr>Office Theme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용준 김</cp:lastModifiedBy>
  <cp:revision>3</cp:revision>
  <dcterms:created xsi:type="dcterms:W3CDTF">2006-08-16T00:00:00Z</dcterms:created>
  <dcterms:modified xsi:type="dcterms:W3CDTF">2025-11-12T09:42:42Z</dcterms:modified>
</cp:coreProperties>
</file>

<file path=docProps/thumbnail.jpeg>
</file>